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6" r:id="rId3"/>
    <p:sldId id="268" r:id="rId4"/>
    <p:sldId id="269" r:id="rId5"/>
    <p:sldId id="267" r:id="rId6"/>
    <p:sldId id="261" r:id="rId7"/>
  </p:sldIdLst>
  <p:sldSz cx="11520488" cy="6480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56"/>
    <a:srgbClr val="006857"/>
    <a:srgbClr val="0065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84" y="1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F847072E-1212-4AF0-A508-B022AB977B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28" t="-22789" r="-7411" b="-17781"/>
          <a:stretch/>
        </p:blipFill>
        <p:spPr>
          <a:xfrm>
            <a:off x="9117687" y="5689662"/>
            <a:ext cx="2216926" cy="55983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1C7B1ED-3CF5-47F6-BB24-D7934CFE77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335" y="600075"/>
            <a:ext cx="416719" cy="1666875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26A190E0-6D28-485D-B498-138179C623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2034" y="4265513"/>
            <a:ext cx="5704015" cy="700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5500"/>
              </a:lnSpc>
              <a:defRPr sz="3800" baseline="0">
                <a:solidFill>
                  <a:srgbClr val="595757"/>
                </a:solidFill>
                <a:latin typeface="Arial" panose="020B0604020202020204" pitchFamily="34" charset="0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/>
              <a:t>请输入文本标题</a:t>
            </a:r>
            <a:endParaRPr lang="en-US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0F078503-C94D-4529-AB19-46DEFDBA4532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2032" y="5029199"/>
            <a:ext cx="5704015" cy="2413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800"/>
              </a:lnSpc>
              <a:buNone/>
              <a:defRPr sz="1500" baseline="0">
                <a:solidFill>
                  <a:srgbClr val="595757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>
                <a:solidFill>
                  <a:srgbClr val="595757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请输入副标题</a:t>
            </a:r>
            <a:endParaRPr lang="en-US" altLang="zh-CN" dirty="0">
              <a:solidFill>
                <a:srgbClr val="595757"/>
              </a:solidFill>
              <a:latin typeface="Arial" panose="020B0604020202020204" pitchFamily="34" charset="0"/>
              <a:ea typeface="思源黑体 CN Light" panose="020B03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2FFE961-8F5D-4CCA-B7AC-F760025E8D78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11520488" cy="359583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632" t="-41419" r="-10441" b="-105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2970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686E3F32-38FA-4D7C-9F47-78597B491160}"/>
              </a:ext>
            </a:extLst>
          </p:cNvPr>
          <p:cNvSpPr/>
          <p:nvPr userDrawn="1"/>
        </p:nvSpPr>
        <p:spPr>
          <a:xfrm>
            <a:off x="0" y="0"/>
            <a:ext cx="11520488" cy="6480175"/>
          </a:xfrm>
          <a:prstGeom prst="rect">
            <a:avLst/>
          </a:prstGeom>
          <a:solidFill>
            <a:srgbClr val="006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0FF43EC-B6AE-4326-A8C5-A708F22B95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6009" y="552450"/>
            <a:ext cx="2642966" cy="5334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lnSpc>
                <a:spcPts val="5500"/>
              </a:lnSpc>
              <a:defRPr sz="3500" baseline="0">
                <a:solidFill>
                  <a:schemeClr val="bg1"/>
                </a:solidFill>
                <a:latin typeface="Arial" panose="020B0604020202020204" pitchFamily="34" charset="0"/>
                <a:ea typeface="思源黑体 CN Normal" panose="020B0400000000000000" pitchFamily="34" charset="-122"/>
              </a:defRPr>
            </a:lvl1pPr>
          </a:lstStyle>
          <a:p>
            <a:r>
              <a:rPr lang="en-US" dirty="0"/>
              <a:t>CONTENTS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5152AE81-F110-4B95-A789-B18FBC07BB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334" y="602517"/>
            <a:ext cx="416719" cy="1664433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8086FDF8-9F49-4CCE-A284-D9E92007253E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2354580" y="2874441"/>
            <a:ext cx="2819400" cy="2544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buNone/>
              <a:defRPr sz="1300" baseline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Please enter your title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1F347FF6-9724-4CB2-A21C-06A7548B31A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835140" y="2874441"/>
            <a:ext cx="2819400" cy="2544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buNone/>
              <a:defRPr sz="1300" baseline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Please enter your title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19060839-149F-4D3F-8ED2-F312A8277CA9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1768061" y="2451580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01 </a:t>
            </a:r>
            <a:r>
              <a:rPr lang="zh-CN" altLang="en-US" dirty="0"/>
              <a:t>请输入您的标题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C9326A76-26FA-4F88-BF0A-473628705653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6248620" y="2451580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02 </a:t>
            </a:r>
            <a:r>
              <a:rPr lang="zh-CN" altLang="en-US" dirty="0"/>
              <a:t>请输入您的标题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68836F94-D95D-440B-BF38-238670586B2E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2354580" y="3887901"/>
            <a:ext cx="2819400" cy="2544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buNone/>
              <a:defRPr sz="1300" baseline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Please enter your title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9661ED05-E327-4758-ABB2-CDF6F63FAAE6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6835140" y="3887901"/>
            <a:ext cx="2819400" cy="2544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buNone/>
              <a:defRPr sz="1300" baseline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Please enter your title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34A23B84-9925-40FD-A3C7-1075F2C96595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68061" y="3465040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03 </a:t>
            </a:r>
            <a:r>
              <a:rPr lang="zh-CN" altLang="en-US" dirty="0"/>
              <a:t>请输入您的标题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955B3643-43EA-46A6-8A32-FD3F43E77331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6248620" y="3465040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04 </a:t>
            </a:r>
            <a:r>
              <a:rPr lang="zh-CN" altLang="en-US" dirty="0"/>
              <a:t>请输入您的标题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7BF6E1AD-89D9-4C71-AFC6-58C37E410382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2354579" y="4878501"/>
            <a:ext cx="2819401" cy="2544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buNone/>
              <a:defRPr sz="1300" baseline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Please enter your title</a:t>
            </a: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BBE546A3-23C8-45AF-9691-2420D741DBA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6835140" y="4878501"/>
            <a:ext cx="2819400" cy="2544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buNone/>
              <a:defRPr sz="1300" baseline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Please enter your title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01E21D35-C760-4637-B737-F2ECAAA69913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1768061" y="4455640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05 </a:t>
            </a:r>
            <a:r>
              <a:rPr lang="zh-CN" altLang="en-US" dirty="0"/>
              <a:t>请输入您的标题</a:t>
            </a:r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A2DCF262-EC36-4CF6-9B4D-8268675DC3B0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6248620" y="4455640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06 </a:t>
            </a:r>
            <a:r>
              <a:rPr lang="zh-CN" altLang="en-US" dirty="0"/>
              <a:t>请输入您的标题</a:t>
            </a:r>
          </a:p>
        </p:txBody>
      </p:sp>
      <p:sp>
        <p:nvSpPr>
          <p:cNvPr id="59" name="Text Placeholder 2">
            <a:extLst>
              <a:ext uri="{FF2B5EF4-FFF2-40B4-BE49-F238E27FC236}">
                <a16:creationId xmlns:a16="http://schemas.microsoft.com/office/drawing/2014/main" id="{5BE2034E-9768-433C-9816-CE446CBA7D5C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3282315" y="703344"/>
            <a:ext cx="809625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/>
              <a:t>/</a:t>
            </a:r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944799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板式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0B244A5-2FC2-4407-81C9-31EBB01341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335" y="600075"/>
            <a:ext cx="416719" cy="166687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626A190-47FB-4661-BBB2-72600DFA84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78657" b="-6885"/>
          <a:stretch/>
        </p:blipFill>
        <p:spPr>
          <a:xfrm>
            <a:off x="289450" y="216329"/>
            <a:ext cx="541703" cy="55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965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4684C40-50B2-4ACC-B096-E69D3D7278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2034" y="2393950"/>
            <a:ext cx="5704015" cy="547949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4700"/>
              </a:lnSpc>
              <a:defRPr sz="3500" baseline="0">
                <a:solidFill>
                  <a:srgbClr val="595757"/>
                </a:solidFill>
                <a:latin typeface="Arial" panose="020B0604020202020204" pitchFamily="34" charset="0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/>
              <a:t>请输入文本标题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D3DCAE5-E0D7-4C67-AEBA-0AD4EE6AC109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2032" y="2998786"/>
            <a:ext cx="5704015" cy="2413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800"/>
              </a:lnSpc>
              <a:buNone/>
              <a:defRPr sz="1500" baseline="0">
                <a:solidFill>
                  <a:srgbClr val="595757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>
                <a:solidFill>
                  <a:srgbClr val="595757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请输入副标题</a:t>
            </a:r>
            <a:endParaRPr lang="en-US" altLang="zh-CN" dirty="0">
              <a:solidFill>
                <a:srgbClr val="595757"/>
              </a:solidFill>
              <a:latin typeface="Arial" panose="020B0604020202020204" pitchFamily="34" charset="0"/>
              <a:ea typeface="思源黑体 CN Light" panose="020B0300000000000000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FCB1EBF-0D7E-43B7-917E-62F13529E6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28486"/>
            <a:ext cx="11520488" cy="5516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F06F1D2-C3F1-4DEA-AF40-BCA2C3374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78657" b="-6885"/>
          <a:stretch/>
        </p:blipFill>
        <p:spPr>
          <a:xfrm>
            <a:off x="289450" y="216329"/>
            <a:ext cx="541703" cy="55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002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感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2854081-1309-4C58-A720-FA725F1C93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28486"/>
            <a:ext cx="11520488" cy="5516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C2EA452-849E-4127-B2D7-86F573AF87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78657" b="-6885"/>
          <a:stretch/>
        </p:blipFill>
        <p:spPr>
          <a:xfrm>
            <a:off x="289450" y="216329"/>
            <a:ext cx="541703" cy="55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859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52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2" r:id="rId4"/>
    <p:sldLayoutId id="2147483673" r:id="rId5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EA8572-7F1C-4DF1-9ADB-1A761DFE9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84494EC-5BDC-4631-A42B-6BE0CD0276E0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5B7985A-4DB1-403A-B2E6-B7C3166C87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335" y="600075"/>
            <a:ext cx="416719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088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4E9A13-ECCD-4DA4-8ABF-0E7951C20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5CCD92-831A-4B0E-A306-FA555763D56B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9E1E399-598F-41F0-9106-8D44582A8995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59C6870-216C-4B69-A2E0-3368D2968096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1EF3AC8B-89DD-4447-80E5-7269485621C3}"/>
              </a:ext>
            </a:extLst>
          </p:cNvPr>
          <p:cNvSpPr>
            <a:spLocks noGrp="1"/>
          </p:cNvSpPr>
          <p:nvPr>
            <p:ph type="body" idx="2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009FA75-F62C-4F2D-B7E9-FD7969A6BF6B}"/>
              </a:ext>
            </a:extLst>
          </p:cNvPr>
          <p:cNvSpPr>
            <a:spLocks noGrp="1"/>
          </p:cNvSpPr>
          <p:nvPr>
            <p:ph type="body" idx="2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2B8FBAD3-BE8B-4684-BECF-BAAB8C0C75E9}"/>
              </a:ext>
            </a:extLst>
          </p:cNvPr>
          <p:cNvSpPr>
            <a:spLocks noGrp="1"/>
          </p:cNvSpPr>
          <p:nvPr>
            <p:ph type="body" idx="2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0A10A9EF-A958-49BD-889A-D921CEE77F52}"/>
              </a:ext>
            </a:extLst>
          </p:cNvPr>
          <p:cNvSpPr>
            <a:spLocks noGrp="1"/>
          </p:cNvSpPr>
          <p:nvPr>
            <p:ph type="body" idx="2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5C2BD8D9-958F-436C-B638-4239024D1DB5}"/>
              </a:ext>
            </a:extLst>
          </p:cNvPr>
          <p:cNvSpPr>
            <a:spLocks noGrp="1"/>
          </p:cNvSpPr>
          <p:nvPr>
            <p:ph type="body" idx="27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39BE0CB5-E3E0-4F27-9A05-07042076EC39}"/>
              </a:ext>
            </a:extLst>
          </p:cNvPr>
          <p:cNvSpPr>
            <a:spLocks noGrp="1"/>
          </p:cNvSpPr>
          <p:nvPr>
            <p:ph type="body" idx="2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E2C6DC7A-68CE-4FAA-BB8B-3E04D6D5CB2F}"/>
              </a:ext>
            </a:extLst>
          </p:cNvPr>
          <p:cNvSpPr>
            <a:spLocks noGrp="1"/>
          </p:cNvSpPr>
          <p:nvPr>
            <p:ph type="body" idx="29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F37FB5BC-4019-42EE-B59A-98D12E3E23DB}"/>
              </a:ext>
            </a:extLst>
          </p:cNvPr>
          <p:cNvSpPr>
            <a:spLocks noGrp="1"/>
          </p:cNvSpPr>
          <p:nvPr>
            <p:ph type="body" idx="3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3A124C68-6B7B-472D-96BB-932C0F59BC4C}"/>
              </a:ext>
            </a:extLst>
          </p:cNvPr>
          <p:cNvSpPr>
            <a:spLocks noGrp="1"/>
          </p:cNvSpPr>
          <p:nvPr>
            <p:ph type="body" idx="3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B480B6EF-055C-4761-86CA-97B3A96E8C6C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632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A46B23F-E868-4EBE-9187-0012086B98FD}"/>
              </a:ext>
            </a:extLst>
          </p:cNvPr>
          <p:cNvSpPr>
            <a:spLocks noChangeAspect="1"/>
          </p:cNvSpPr>
          <p:nvPr/>
        </p:nvSpPr>
        <p:spPr>
          <a:xfrm>
            <a:off x="0" y="-1"/>
            <a:ext cx="11520488" cy="359674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76" t="-21231" r="-5376" b="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26DEB1C-B527-4F3E-8A8E-0DDD485899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335" y="600075"/>
            <a:ext cx="416719" cy="166687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8A36A67-4E80-4671-AB76-F6AC65D098B4}"/>
              </a:ext>
            </a:extLst>
          </p:cNvPr>
          <p:cNvSpPr txBox="1"/>
          <p:nvPr/>
        </p:nvSpPr>
        <p:spPr>
          <a:xfrm>
            <a:off x="958850" y="4280999"/>
            <a:ext cx="8267700" cy="1099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上海应用技术大学（</a:t>
            </a:r>
            <a:r>
              <a:rPr lang="en-US" altLang="zh-CN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SHANGHAI INSTITUTE OF TECHNOLOGY</a:t>
            </a: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），是全国最早以“应用技术”命名的上海市属重点建设高水平应用创新型大学。</a:t>
            </a:r>
          </a:p>
          <a:p>
            <a:pPr algn="just">
              <a:lnSpc>
                <a:spcPts val="1600"/>
              </a:lnSpc>
            </a:pPr>
            <a:endParaRPr lang="en-US" altLang="zh-CN" sz="1000" dirty="0">
              <a:latin typeface="Arial" panose="020B0604020202020204" pitchFamily="34" charset="0"/>
              <a:ea typeface="思源黑体 CN Light" panose="020B0300000000000000" pitchFamily="34" charset="-122"/>
            </a:endParaRPr>
          </a:p>
          <a:p>
            <a:pPr algn="just">
              <a:lnSpc>
                <a:spcPts val="1600"/>
              </a:lnSpc>
            </a:pP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学校入选“教育部卓越工程师教育培养计划”、教育部“新工科”建设和一流专业建设单位、全国</a:t>
            </a:r>
            <a:r>
              <a:rPr lang="en-US" altLang="zh-CN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100</a:t>
            </a: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所应用型示范本科高校建设单位、上海市首批深化创新创业教育改革示范高校、博士学位授权立项建设单位、首批上海高水平地方应用型高校重点建设单位、一流本科建设引领计划、一流研究生教育引领计划、上海市高峰高原学科建设计划、上海高校课程思政整体改革领航高校、国家知识产权试点高校。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F5EC69-AD9A-4EB3-9959-32E1568BFC22}"/>
              </a:ext>
            </a:extLst>
          </p:cNvPr>
          <p:cNvSpPr txBox="1">
            <a:spLocks/>
          </p:cNvSpPr>
          <p:nvPr/>
        </p:nvSpPr>
        <p:spPr>
          <a:xfrm>
            <a:off x="958850" y="2914651"/>
            <a:ext cx="5704015" cy="425450"/>
          </a:xfrm>
          <a:prstGeom prst="rect">
            <a:avLst/>
          </a:prstGeom>
        </p:spPr>
        <p:txBody>
          <a:bodyPr>
            <a:noAutofit/>
          </a:bodyPr>
          <a:lstStyle>
            <a:lvl1pPr algn="l" defTabSz="864017" rtl="0" eaLnBrk="1" latinLnBrk="0" hangingPunct="1">
              <a:lnSpc>
                <a:spcPts val="4700"/>
              </a:lnSpc>
              <a:spcBef>
                <a:spcPct val="0"/>
              </a:spcBef>
              <a:buNone/>
              <a:defRPr sz="3500" kern="1200" baseline="0">
                <a:solidFill>
                  <a:srgbClr val="595757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j-cs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请输入文本标题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4D0D43D-78E9-4788-8CEC-4C7B82737A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78657" b="-6885"/>
          <a:stretch/>
        </p:blipFill>
        <p:spPr>
          <a:xfrm>
            <a:off x="289450" y="216329"/>
            <a:ext cx="541703" cy="55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94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0C13D76-5887-4651-9132-3EB18699D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0489" cy="649336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E69EE95-832B-4054-9F90-6D33C6CEC4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335" y="600075"/>
            <a:ext cx="416719" cy="166687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0FB2182-D447-4000-9072-7434E1F071C1}"/>
              </a:ext>
            </a:extLst>
          </p:cNvPr>
          <p:cNvSpPr txBox="1">
            <a:spLocks/>
          </p:cNvSpPr>
          <p:nvPr/>
        </p:nvSpPr>
        <p:spPr>
          <a:xfrm>
            <a:off x="7227886" y="1311276"/>
            <a:ext cx="2870200" cy="425450"/>
          </a:xfrm>
          <a:prstGeom prst="rect">
            <a:avLst/>
          </a:prstGeom>
        </p:spPr>
        <p:txBody>
          <a:bodyPr>
            <a:noAutofit/>
          </a:bodyPr>
          <a:lstStyle>
            <a:lvl1pPr algn="l" defTabSz="864017" rtl="0" eaLnBrk="1" latinLnBrk="0" hangingPunct="1">
              <a:lnSpc>
                <a:spcPts val="4700"/>
              </a:lnSpc>
              <a:spcBef>
                <a:spcPct val="0"/>
              </a:spcBef>
              <a:buNone/>
              <a:defRPr sz="3500" kern="1200" baseline="0">
                <a:solidFill>
                  <a:srgbClr val="595757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j-cs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sz="2800" dirty="0">
                <a:solidFill>
                  <a:schemeClr val="tx1"/>
                </a:solidFill>
              </a:rPr>
              <a:t>请输入文本标题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AB493C-6C8C-4274-B061-9DC3CF666D35}"/>
              </a:ext>
            </a:extLst>
          </p:cNvPr>
          <p:cNvSpPr txBox="1"/>
          <p:nvPr/>
        </p:nvSpPr>
        <p:spPr>
          <a:xfrm>
            <a:off x="7334249" y="1851828"/>
            <a:ext cx="3215218" cy="2330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上海应用技术大学是全国最早以“应用技术”命名的上海市属重点建设高水平应用创新型大学。</a:t>
            </a:r>
          </a:p>
          <a:p>
            <a:pPr algn="just">
              <a:lnSpc>
                <a:spcPts val="1600"/>
              </a:lnSpc>
            </a:pPr>
            <a:endParaRPr lang="en-US" altLang="zh-CN" sz="1000" dirty="0">
              <a:latin typeface="Arial" panose="020B0604020202020204" pitchFamily="34" charset="0"/>
              <a:ea typeface="思源黑体 CN Light" panose="020B0300000000000000" pitchFamily="34" charset="-122"/>
            </a:endParaRPr>
          </a:p>
          <a:p>
            <a:pPr algn="just">
              <a:lnSpc>
                <a:spcPts val="1600"/>
              </a:lnSpc>
            </a:pP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学校入选“教育部卓越工程师教育培养计划”、教育部“新工科”建设和一流专业建设单位、全国</a:t>
            </a:r>
            <a:r>
              <a:rPr lang="en-US" altLang="zh-CN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100</a:t>
            </a: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所应用型示范本科高校建设单位、上海市首批深化创新创业教育改革示范高校、博士学位授权立项建设单位、首批上海高水平地方应用型高校重点建设单位、一流本科建设引领计划、一流研究生教育引领计划、上海市高峰高原学科建设计划、上海高校课程思政整体改革领航高校、国家知识产权试点高校</a:t>
            </a:r>
            <a:r>
              <a:rPr lang="zh-CN" altLang="en-US" sz="1000" dirty="0">
                <a:solidFill>
                  <a:srgbClr val="006554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5D436EE-5503-4F12-90B1-7561AB43EF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78657" b="-6885"/>
          <a:stretch/>
        </p:blipFill>
        <p:spPr>
          <a:xfrm>
            <a:off x="289450" y="216329"/>
            <a:ext cx="541703" cy="55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925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4D35DB-2A84-4CA9-BF7A-510E9CF6B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3D656D-C92C-4D45-B265-8AB4CF9198F3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431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B567E98-E818-429D-A025-14D1DE68CEDB}"/>
              </a:ext>
            </a:extLst>
          </p:cNvPr>
          <p:cNvSpPr txBox="1">
            <a:spLocks/>
          </p:cNvSpPr>
          <p:nvPr/>
        </p:nvSpPr>
        <p:spPr>
          <a:xfrm>
            <a:off x="4963319" y="2393950"/>
            <a:ext cx="1593849" cy="54794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864017" rtl="0" eaLnBrk="1" latinLnBrk="0" hangingPunct="1">
              <a:lnSpc>
                <a:spcPts val="4700"/>
              </a:lnSpc>
              <a:spcBef>
                <a:spcPct val="0"/>
              </a:spcBef>
              <a:buNone/>
              <a:defRPr sz="3500" kern="1200" baseline="0">
                <a:solidFill>
                  <a:srgbClr val="595757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j-cs"/>
              </a:defRPr>
            </a:lvl1pPr>
          </a:lstStyle>
          <a:p>
            <a:r>
              <a:rPr lang="zh-CN" altLang="en-US" sz="3800" dirty="0">
                <a:solidFill>
                  <a:srgbClr val="006857"/>
                </a:solidFill>
              </a:rPr>
              <a:t>谢  谢</a:t>
            </a:r>
            <a:endParaRPr lang="en-US" sz="3800" dirty="0">
              <a:solidFill>
                <a:srgbClr val="006857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4A0FB-FCB0-4465-9998-2E829B56F8DE}"/>
              </a:ext>
            </a:extLst>
          </p:cNvPr>
          <p:cNvSpPr txBox="1">
            <a:spLocks/>
          </p:cNvSpPr>
          <p:nvPr/>
        </p:nvSpPr>
        <p:spPr>
          <a:xfrm>
            <a:off x="4963318" y="2997200"/>
            <a:ext cx="1593849" cy="2921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457200" rtl="0" eaLnBrk="1" latinLnBrk="0" hangingPunct="1">
              <a:lnSpc>
                <a:spcPts val="2400"/>
              </a:lnSpc>
              <a:defRPr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en-US" altLang="zh-CN" sz="1600" dirty="0">
                <a:solidFill>
                  <a:srgbClr val="006656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THANK YOU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52F387-699A-451B-8099-CD15147FFB8C}"/>
              </a:ext>
            </a:extLst>
          </p:cNvPr>
          <p:cNvSpPr txBox="1"/>
          <p:nvPr/>
        </p:nvSpPr>
        <p:spPr>
          <a:xfrm>
            <a:off x="504826" y="6022942"/>
            <a:ext cx="154305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明德、明学、明事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D7307C-87F7-4009-AD94-AF262A403662}"/>
              </a:ext>
            </a:extLst>
          </p:cNvPr>
          <p:cNvSpPr txBox="1"/>
          <p:nvPr/>
        </p:nvSpPr>
        <p:spPr>
          <a:xfrm>
            <a:off x="7907360" y="6008768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地址：上海市奉贤区海泉路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100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号</a:t>
            </a:r>
          </a:p>
          <a:p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电话：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64945022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思源黑体 CN Light" panose="020B03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9F0B29-2C3C-4CBA-9B85-17C8233D717F}"/>
              </a:ext>
            </a:extLst>
          </p:cNvPr>
          <p:cNvSpPr txBox="1"/>
          <p:nvPr/>
        </p:nvSpPr>
        <p:spPr>
          <a:xfrm>
            <a:off x="9788992" y="5998616"/>
            <a:ext cx="128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邮编：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201418</a:t>
            </a:r>
          </a:p>
          <a:p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邮箱：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xxgk@sit.edu.cn 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0754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上海应用技术大学品牌色规范">
      <a:dk1>
        <a:srgbClr val="595757"/>
      </a:dk1>
      <a:lt1>
        <a:sysClr val="window" lastClr="FFFFFF"/>
      </a:lt1>
      <a:dk2>
        <a:srgbClr val="595757"/>
      </a:dk2>
      <a:lt2>
        <a:srgbClr val="E7E6E6"/>
      </a:lt2>
      <a:accent1>
        <a:srgbClr val="006554"/>
      </a:accent1>
      <a:accent2>
        <a:srgbClr val="D80C24"/>
      </a:accent2>
      <a:accent3>
        <a:srgbClr val="2D88CA"/>
      </a:accent3>
      <a:accent4>
        <a:srgbClr val="EB6100"/>
      </a:accent4>
      <a:accent5>
        <a:srgbClr val="674196"/>
      </a:accent5>
      <a:accent6>
        <a:srgbClr val="006554"/>
      </a:accent6>
      <a:hlink>
        <a:srgbClr val="006554"/>
      </a:hlink>
      <a:folHlink>
        <a:srgbClr val="674196"/>
      </a:folHlink>
    </a:clrScheme>
    <a:fontScheme name="上海应用技术大学字体规范">
      <a:majorFont>
        <a:latin typeface="Arial"/>
        <a:ea typeface="思源黑体 Bold"/>
        <a:cs typeface=""/>
      </a:majorFont>
      <a:minorFont>
        <a:latin typeface="Arial"/>
        <a:ea typeface="思源黑体 CN Normal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</TotalTime>
  <Words>255</Words>
  <Application>Microsoft Office PowerPoint</Application>
  <PresentationFormat>自定义</PresentationFormat>
  <Paragraphs>15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Arial</vt:lpstr>
      <vt:lpstr>Arial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Xiaoyong Xu</cp:lastModifiedBy>
  <cp:revision>28</cp:revision>
  <dcterms:created xsi:type="dcterms:W3CDTF">2021-04-20T12:29:58Z</dcterms:created>
  <dcterms:modified xsi:type="dcterms:W3CDTF">2021-05-08T09:03:35Z</dcterms:modified>
</cp:coreProperties>
</file>